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56" r:id="rId3"/>
    <p:sldId id="259" r:id="rId4"/>
    <p:sldId id="265" r:id="rId5"/>
    <p:sldId id="257" r:id="rId6"/>
    <p:sldId id="261" r:id="rId7"/>
    <p:sldId id="266" r:id="rId8"/>
    <p:sldId id="258" r:id="rId9"/>
    <p:sldId id="262" r:id="rId10"/>
    <p:sldId id="263" r:id="rId11"/>
  </p:sldIdLst>
  <p:sldSz cx="18003838" cy="18003838"/>
  <p:notesSz cx="6858000" cy="9144000"/>
  <p:defaultTextStyle>
    <a:defPPr>
      <a:defRPr lang="en-US"/>
    </a:defPPr>
    <a:lvl1pPr marL="0" algn="l" defTabSz="1028575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1pPr>
    <a:lvl2pPr marL="1028575" algn="l" defTabSz="1028575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2pPr>
    <a:lvl3pPr marL="2057147" algn="l" defTabSz="1028575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3pPr>
    <a:lvl4pPr marL="3085724" algn="l" defTabSz="1028575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4pPr>
    <a:lvl5pPr marL="4114294" algn="l" defTabSz="1028575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5pPr>
    <a:lvl6pPr marL="5142871" algn="l" defTabSz="1028575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6pPr>
    <a:lvl7pPr marL="6171446" algn="l" defTabSz="1028575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7pPr>
    <a:lvl8pPr marL="7200018" algn="l" defTabSz="1028575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8pPr>
    <a:lvl9pPr marL="8228595" algn="l" defTabSz="1028575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40" y="744"/>
      </p:cViewPr>
      <p:guideLst>
        <p:guide orient="horz" pos="5671"/>
        <p:guide pos="56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288" y="5592868"/>
            <a:ext cx="15303262" cy="38591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577" y="10202175"/>
            <a:ext cx="12602687" cy="460098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28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057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085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114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14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171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20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228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469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210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02355" y="1892076"/>
            <a:ext cx="7973574" cy="403294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72254" y="1892076"/>
            <a:ext cx="23630037" cy="4032943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93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361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79" y="11569137"/>
            <a:ext cx="15303262" cy="3575762"/>
          </a:xfrm>
        </p:spPr>
        <p:txBody>
          <a:bodyPr anchor="t"/>
          <a:lstStyle>
            <a:lvl1pPr algn="l">
              <a:defRPr sz="9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179" y="7630796"/>
            <a:ext cx="15303262" cy="3938338"/>
          </a:xfrm>
        </p:spPr>
        <p:txBody>
          <a:bodyPr anchor="b"/>
          <a:lstStyle>
            <a:lvl1pPr marL="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1pPr>
            <a:lvl2pPr marL="1028575" indent="0">
              <a:buNone/>
              <a:defRPr sz="4100">
                <a:solidFill>
                  <a:schemeClr val="tx1">
                    <a:tint val="75000"/>
                  </a:schemeClr>
                </a:solidFill>
              </a:defRPr>
            </a:lvl2pPr>
            <a:lvl3pPr marL="2057147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308572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411429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51428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617144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720001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822859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798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72254" y="11027351"/>
            <a:ext cx="15800242" cy="31194151"/>
          </a:xfrm>
        </p:spPr>
        <p:txBody>
          <a:bodyPr/>
          <a:lstStyle>
            <a:lvl1pPr>
              <a:defRPr sz="6300"/>
            </a:lvl1pPr>
            <a:lvl2pPr>
              <a:defRPr sz="5400"/>
            </a:lvl2pPr>
            <a:lvl3pPr>
              <a:defRPr sz="4500"/>
            </a:lvl3pPr>
            <a:lvl4pPr>
              <a:defRPr sz="4100"/>
            </a:lvl4pPr>
            <a:lvl5pPr>
              <a:defRPr sz="4100"/>
            </a:lvl5pPr>
            <a:lvl6pPr>
              <a:defRPr sz="4100"/>
            </a:lvl6pPr>
            <a:lvl7pPr>
              <a:defRPr sz="4100"/>
            </a:lvl7pPr>
            <a:lvl8pPr>
              <a:defRPr sz="4100"/>
            </a:lvl8pPr>
            <a:lvl9pPr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872560" y="11027351"/>
            <a:ext cx="15803369" cy="31194151"/>
          </a:xfrm>
        </p:spPr>
        <p:txBody>
          <a:bodyPr/>
          <a:lstStyle>
            <a:lvl1pPr>
              <a:defRPr sz="6300"/>
            </a:lvl1pPr>
            <a:lvl2pPr>
              <a:defRPr sz="5400"/>
            </a:lvl2pPr>
            <a:lvl3pPr>
              <a:defRPr sz="4500"/>
            </a:lvl3pPr>
            <a:lvl4pPr>
              <a:defRPr sz="4100"/>
            </a:lvl4pPr>
            <a:lvl5pPr>
              <a:defRPr sz="4100"/>
            </a:lvl5pPr>
            <a:lvl6pPr>
              <a:defRPr sz="4100"/>
            </a:lvl6pPr>
            <a:lvl7pPr>
              <a:defRPr sz="4100"/>
            </a:lvl7pPr>
            <a:lvl8pPr>
              <a:defRPr sz="4100"/>
            </a:lvl8pPr>
            <a:lvl9pPr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50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92" y="720986"/>
            <a:ext cx="16203454" cy="300064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92" y="4030030"/>
            <a:ext cx="7954822" cy="1679523"/>
          </a:xfrm>
        </p:spPr>
        <p:txBody>
          <a:bodyPr anchor="b"/>
          <a:lstStyle>
            <a:lvl1pPr marL="0" indent="0">
              <a:buNone/>
              <a:defRPr sz="5400" b="1"/>
            </a:lvl1pPr>
            <a:lvl2pPr marL="1028575" indent="0">
              <a:buNone/>
              <a:defRPr sz="4500" b="1"/>
            </a:lvl2pPr>
            <a:lvl3pPr marL="2057147" indent="0">
              <a:buNone/>
              <a:defRPr sz="4100" b="1"/>
            </a:lvl3pPr>
            <a:lvl4pPr marL="3085724" indent="0">
              <a:buNone/>
              <a:defRPr sz="3600" b="1"/>
            </a:lvl4pPr>
            <a:lvl5pPr marL="4114294" indent="0">
              <a:buNone/>
              <a:defRPr sz="3600" b="1"/>
            </a:lvl5pPr>
            <a:lvl6pPr marL="5142871" indent="0">
              <a:buNone/>
              <a:defRPr sz="3600" b="1"/>
            </a:lvl6pPr>
            <a:lvl7pPr marL="6171446" indent="0">
              <a:buNone/>
              <a:defRPr sz="3600" b="1"/>
            </a:lvl7pPr>
            <a:lvl8pPr marL="7200018" indent="0">
              <a:buNone/>
              <a:defRPr sz="3600" b="1"/>
            </a:lvl8pPr>
            <a:lvl9pPr marL="8228595" indent="0">
              <a:buNone/>
              <a:defRPr sz="3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0192" y="5709557"/>
            <a:ext cx="7954822" cy="10373049"/>
          </a:xfrm>
        </p:spPr>
        <p:txBody>
          <a:bodyPr/>
          <a:lstStyle>
            <a:lvl1pPr>
              <a:defRPr sz="5400"/>
            </a:lvl1pPr>
            <a:lvl2pPr>
              <a:defRPr sz="4500"/>
            </a:lvl2pPr>
            <a:lvl3pPr>
              <a:defRPr sz="41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45711" y="4030030"/>
            <a:ext cx="7957946" cy="1679523"/>
          </a:xfrm>
        </p:spPr>
        <p:txBody>
          <a:bodyPr anchor="b"/>
          <a:lstStyle>
            <a:lvl1pPr marL="0" indent="0">
              <a:buNone/>
              <a:defRPr sz="5400" b="1"/>
            </a:lvl1pPr>
            <a:lvl2pPr marL="1028575" indent="0">
              <a:buNone/>
              <a:defRPr sz="4500" b="1"/>
            </a:lvl2pPr>
            <a:lvl3pPr marL="2057147" indent="0">
              <a:buNone/>
              <a:defRPr sz="4100" b="1"/>
            </a:lvl3pPr>
            <a:lvl4pPr marL="3085724" indent="0">
              <a:buNone/>
              <a:defRPr sz="3600" b="1"/>
            </a:lvl4pPr>
            <a:lvl5pPr marL="4114294" indent="0">
              <a:buNone/>
              <a:defRPr sz="3600" b="1"/>
            </a:lvl5pPr>
            <a:lvl6pPr marL="5142871" indent="0">
              <a:buNone/>
              <a:defRPr sz="3600" b="1"/>
            </a:lvl6pPr>
            <a:lvl7pPr marL="6171446" indent="0">
              <a:buNone/>
              <a:defRPr sz="3600" b="1"/>
            </a:lvl7pPr>
            <a:lvl8pPr marL="7200018" indent="0">
              <a:buNone/>
              <a:defRPr sz="3600" b="1"/>
            </a:lvl8pPr>
            <a:lvl9pPr marL="8228595" indent="0">
              <a:buNone/>
              <a:defRPr sz="3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45711" y="5709557"/>
            <a:ext cx="7957946" cy="10373049"/>
          </a:xfrm>
        </p:spPr>
        <p:txBody>
          <a:bodyPr/>
          <a:lstStyle>
            <a:lvl1pPr>
              <a:defRPr sz="5400"/>
            </a:lvl1pPr>
            <a:lvl2pPr>
              <a:defRPr sz="4500"/>
            </a:lvl2pPr>
            <a:lvl3pPr>
              <a:defRPr sz="41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32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5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799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203" y="716817"/>
            <a:ext cx="5923139" cy="3050650"/>
          </a:xfrm>
        </p:spPr>
        <p:txBody>
          <a:bodyPr anchor="b"/>
          <a:lstStyle>
            <a:lvl1pPr algn="l">
              <a:defRPr sz="4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9000" y="716831"/>
            <a:ext cx="10064646" cy="15365777"/>
          </a:xfrm>
        </p:spPr>
        <p:txBody>
          <a:bodyPr/>
          <a:lstStyle>
            <a:lvl1pPr>
              <a:defRPr sz="7200"/>
            </a:lvl1pPr>
            <a:lvl2pPr>
              <a:defRPr sz="6300"/>
            </a:lvl2pPr>
            <a:lvl3pPr>
              <a:defRPr sz="54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203" y="3767481"/>
            <a:ext cx="5923139" cy="12315127"/>
          </a:xfrm>
        </p:spPr>
        <p:txBody>
          <a:bodyPr/>
          <a:lstStyle>
            <a:lvl1pPr marL="0" indent="0">
              <a:buNone/>
              <a:defRPr sz="3200"/>
            </a:lvl1pPr>
            <a:lvl2pPr marL="1028575" indent="0">
              <a:buNone/>
              <a:defRPr sz="2700"/>
            </a:lvl2pPr>
            <a:lvl3pPr marL="2057147" indent="0">
              <a:buNone/>
              <a:defRPr sz="2300"/>
            </a:lvl3pPr>
            <a:lvl4pPr marL="3085724" indent="0">
              <a:buNone/>
              <a:defRPr sz="2000"/>
            </a:lvl4pPr>
            <a:lvl5pPr marL="4114294" indent="0">
              <a:buNone/>
              <a:defRPr sz="2000"/>
            </a:lvl5pPr>
            <a:lvl6pPr marL="5142871" indent="0">
              <a:buNone/>
              <a:defRPr sz="2000"/>
            </a:lvl6pPr>
            <a:lvl7pPr marL="6171446" indent="0">
              <a:buNone/>
              <a:defRPr sz="2000"/>
            </a:lvl7pPr>
            <a:lvl8pPr marL="7200018" indent="0">
              <a:buNone/>
              <a:defRPr sz="2000"/>
            </a:lvl8pPr>
            <a:lvl9pPr marL="8228595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230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878" y="12602693"/>
            <a:ext cx="10802303" cy="1487821"/>
          </a:xfrm>
        </p:spPr>
        <p:txBody>
          <a:bodyPr anchor="b"/>
          <a:lstStyle>
            <a:lvl1pPr algn="l">
              <a:defRPr sz="4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28878" y="1608676"/>
            <a:ext cx="10802303" cy="10802303"/>
          </a:xfrm>
        </p:spPr>
        <p:txBody>
          <a:bodyPr/>
          <a:lstStyle>
            <a:lvl1pPr marL="0" indent="0">
              <a:buNone/>
              <a:defRPr sz="7200"/>
            </a:lvl1pPr>
            <a:lvl2pPr marL="1028575" indent="0">
              <a:buNone/>
              <a:defRPr sz="6300"/>
            </a:lvl2pPr>
            <a:lvl3pPr marL="2057147" indent="0">
              <a:buNone/>
              <a:defRPr sz="5400"/>
            </a:lvl3pPr>
            <a:lvl4pPr marL="3085724" indent="0">
              <a:buNone/>
              <a:defRPr sz="4500"/>
            </a:lvl4pPr>
            <a:lvl5pPr marL="4114294" indent="0">
              <a:buNone/>
              <a:defRPr sz="4500"/>
            </a:lvl5pPr>
            <a:lvl6pPr marL="5142871" indent="0">
              <a:buNone/>
              <a:defRPr sz="4500"/>
            </a:lvl6pPr>
            <a:lvl7pPr marL="6171446" indent="0">
              <a:buNone/>
              <a:defRPr sz="4500"/>
            </a:lvl7pPr>
            <a:lvl8pPr marL="7200018" indent="0">
              <a:buNone/>
              <a:defRPr sz="4500"/>
            </a:lvl8pPr>
            <a:lvl9pPr marL="8228595" indent="0">
              <a:buNone/>
              <a:defRPr sz="4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8878" y="14090509"/>
            <a:ext cx="10802303" cy="2112946"/>
          </a:xfrm>
        </p:spPr>
        <p:txBody>
          <a:bodyPr/>
          <a:lstStyle>
            <a:lvl1pPr marL="0" indent="0">
              <a:buNone/>
              <a:defRPr sz="3200"/>
            </a:lvl1pPr>
            <a:lvl2pPr marL="1028575" indent="0">
              <a:buNone/>
              <a:defRPr sz="2700"/>
            </a:lvl2pPr>
            <a:lvl3pPr marL="2057147" indent="0">
              <a:buNone/>
              <a:defRPr sz="2300"/>
            </a:lvl3pPr>
            <a:lvl4pPr marL="3085724" indent="0">
              <a:buNone/>
              <a:defRPr sz="2000"/>
            </a:lvl4pPr>
            <a:lvl5pPr marL="4114294" indent="0">
              <a:buNone/>
              <a:defRPr sz="2000"/>
            </a:lvl5pPr>
            <a:lvl6pPr marL="5142871" indent="0">
              <a:buNone/>
              <a:defRPr sz="2000"/>
            </a:lvl6pPr>
            <a:lvl7pPr marL="6171446" indent="0">
              <a:buNone/>
              <a:defRPr sz="2000"/>
            </a:lvl7pPr>
            <a:lvl8pPr marL="7200018" indent="0">
              <a:buNone/>
              <a:defRPr sz="2000"/>
            </a:lvl8pPr>
            <a:lvl9pPr marL="8228595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479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92" y="720986"/>
            <a:ext cx="16203454" cy="3000640"/>
          </a:xfrm>
          <a:prstGeom prst="rect">
            <a:avLst/>
          </a:prstGeom>
        </p:spPr>
        <p:txBody>
          <a:bodyPr vert="horz" lIns="205715" tIns="102857" rIns="205715" bIns="10285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92" y="4200910"/>
            <a:ext cx="16203454" cy="11881701"/>
          </a:xfrm>
          <a:prstGeom prst="rect">
            <a:avLst/>
          </a:prstGeom>
        </p:spPr>
        <p:txBody>
          <a:bodyPr vert="horz" lIns="205715" tIns="102857" rIns="205715" bIns="10285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0192" y="16686902"/>
            <a:ext cx="4200896" cy="958538"/>
          </a:xfrm>
          <a:prstGeom prst="rect">
            <a:avLst/>
          </a:prstGeom>
        </p:spPr>
        <p:txBody>
          <a:bodyPr vert="horz" lIns="205715" tIns="102857" rIns="205715" bIns="102857" rtlCol="0" anchor="ctr"/>
          <a:lstStyle>
            <a:lvl1pPr algn="l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867CC-B202-9F4B-98D1-977C86F063D3}" type="datetimeFigureOut">
              <a:rPr lang="en-US" smtClean="0"/>
              <a:t>20150729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51313" y="16686902"/>
            <a:ext cx="5701215" cy="958538"/>
          </a:xfrm>
          <a:prstGeom prst="rect">
            <a:avLst/>
          </a:prstGeom>
        </p:spPr>
        <p:txBody>
          <a:bodyPr vert="horz" lIns="205715" tIns="102857" rIns="205715" bIns="102857" rtlCol="0" anchor="ctr"/>
          <a:lstStyle>
            <a:lvl1pPr algn="ct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02750" y="16686902"/>
            <a:ext cx="4200896" cy="958538"/>
          </a:xfrm>
          <a:prstGeom prst="rect">
            <a:avLst/>
          </a:prstGeom>
        </p:spPr>
        <p:txBody>
          <a:bodyPr vert="horz" lIns="205715" tIns="102857" rIns="205715" bIns="102857" rtlCol="0" anchor="ctr"/>
          <a:lstStyle>
            <a:lvl1pPr algn="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9820B-A8BB-DE4D-BCD1-B379DEA13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954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28575" rtl="0" eaLnBrk="1" latinLnBrk="0" hangingPunct="1">
        <a:spcBef>
          <a:spcPct val="0"/>
        </a:spcBef>
        <a:buNone/>
        <a:defRPr sz="9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1431" indent="-771431" algn="l" defTabSz="1028575" rtl="0" eaLnBrk="1" latinLnBrk="0" hangingPunct="1">
        <a:spcBef>
          <a:spcPct val="20000"/>
        </a:spcBef>
        <a:buFont typeface="Arial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1pPr>
      <a:lvl2pPr marL="1671435" indent="-642858" algn="l" defTabSz="1028575" rtl="0" eaLnBrk="1" latinLnBrk="0" hangingPunct="1">
        <a:spcBef>
          <a:spcPct val="20000"/>
        </a:spcBef>
        <a:buFont typeface="Arial"/>
        <a:buChar char="–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2571432" indent="-514285" algn="l" defTabSz="1028575" rtl="0" eaLnBrk="1" latinLnBrk="0" hangingPunct="1">
        <a:spcBef>
          <a:spcPct val="20000"/>
        </a:spcBef>
        <a:buFont typeface="Arial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9" indent="-514285" algn="l" defTabSz="1028575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4pPr>
      <a:lvl5pPr marL="4628586" indent="-514285" algn="l" defTabSz="1028575" rtl="0" eaLnBrk="1" latinLnBrk="0" hangingPunct="1">
        <a:spcBef>
          <a:spcPct val="20000"/>
        </a:spcBef>
        <a:buFont typeface="Arial"/>
        <a:buChar char="»"/>
        <a:defRPr sz="4500" kern="1200">
          <a:solidFill>
            <a:schemeClr val="tx1"/>
          </a:solidFill>
          <a:latin typeface="+mn-lt"/>
          <a:ea typeface="+mn-ea"/>
          <a:cs typeface="+mn-cs"/>
        </a:defRPr>
      </a:lvl5pPr>
      <a:lvl6pPr marL="5657156" indent="-514285" algn="l" defTabSz="1028575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6pPr>
      <a:lvl7pPr marL="6685733" indent="-514285" algn="l" defTabSz="1028575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7pPr>
      <a:lvl8pPr marL="7714308" indent="-514285" algn="l" defTabSz="1028575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8pPr>
      <a:lvl9pPr marL="8742881" indent="-514285" algn="l" defTabSz="1028575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575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575" algn="l" defTabSz="1028575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2pPr>
      <a:lvl3pPr marL="2057147" algn="l" defTabSz="1028575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3pPr>
      <a:lvl4pPr marL="3085724" algn="l" defTabSz="1028575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294" algn="l" defTabSz="1028575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5pPr>
      <a:lvl6pPr marL="5142871" algn="l" defTabSz="1028575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6pPr>
      <a:lvl7pPr marL="6171446" algn="l" defTabSz="1028575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7pPr>
      <a:lvl8pPr marL="7200018" algn="l" defTabSz="1028575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8pPr>
      <a:lvl9pPr marL="8228595" algn="l" defTabSz="1028575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917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495945" y="4251144"/>
            <a:ext cx="15135233" cy="8662214"/>
            <a:chOff x="1495945" y="4251144"/>
            <a:chExt cx="15135233" cy="8662214"/>
          </a:xfrm>
        </p:grpSpPr>
        <p:grpSp>
          <p:nvGrpSpPr>
            <p:cNvPr id="2" name="Group 1"/>
            <p:cNvGrpSpPr/>
            <p:nvPr/>
          </p:nvGrpSpPr>
          <p:grpSpPr>
            <a:xfrm>
              <a:off x="1929302" y="6849661"/>
              <a:ext cx="14701876" cy="6063697"/>
              <a:chOff x="942887" y="4058204"/>
              <a:chExt cx="14701877" cy="6063698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916564" y="6896102"/>
                <a:ext cx="9728200" cy="3225800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2887" y="4058204"/>
                <a:ext cx="11252200" cy="3644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</p:grp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5945" y="4251144"/>
              <a:ext cx="8001001" cy="3479797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</p:grpSp>
      <p:sp>
        <p:nvSpPr>
          <p:cNvPr id="7" name="Rectangle 6"/>
          <p:cNvSpPr/>
          <p:nvPr/>
        </p:nvSpPr>
        <p:spPr>
          <a:xfrm>
            <a:off x="13630936" y="9913240"/>
            <a:ext cx="2861645" cy="432267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668657" y="7153192"/>
            <a:ext cx="3386559" cy="57774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107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755" y="6282168"/>
            <a:ext cx="13639799" cy="339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40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82484" y="5729899"/>
            <a:ext cx="16153967" cy="4862766"/>
            <a:chOff x="1393723" y="7950688"/>
            <a:chExt cx="16153968" cy="486276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5190" y="9422554"/>
              <a:ext cx="13639800" cy="33909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/>
            <a:srcRect b="3915"/>
            <a:stretch/>
          </p:blipFill>
          <p:spPr>
            <a:xfrm>
              <a:off x="1393723" y="8053211"/>
              <a:ext cx="7765745" cy="234440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/>
            <a:srcRect b="3915"/>
            <a:stretch/>
          </p:blipFill>
          <p:spPr>
            <a:xfrm>
              <a:off x="9781946" y="7950688"/>
              <a:ext cx="7765745" cy="234440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2" name="Rectangle 1"/>
          <p:cNvSpPr/>
          <p:nvPr/>
        </p:nvSpPr>
        <p:spPr>
          <a:xfrm>
            <a:off x="9583985" y="5748218"/>
            <a:ext cx="2319798" cy="432267"/>
          </a:xfrm>
          <a:prstGeom prst="rect">
            <a:avLst/>
          </a:prstGeom>
          <a:noFill/>
          <a:ln w="57150" cmpd="thinThick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236101" y="5849359"/>
            <a:ext cx="2319798" cy="432267"/>
          </a:xfrm>
          <a:prstGeom prst="rect">
            <a:avLst/>
          </a:prstGeom>
          <a:noFill/>
          <a:ln w="57150" cmpd="thinThick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69965" y="2105719"/>
            <a:ext cx="11123558" cy="723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Identical input variables highlighted by mouse-over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762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Alternative with shared inputs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97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649" y="7044235"/>
            <a:ext cx="13639799" cy="339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21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906606" y="5277602"/>
            <a:ext cx="16153967" cy="6513016"/>
            <a:chOff x="1393723" y="7609092"/>
            <a:chExt cx="16153968" cy="6513015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5190" y="10731207"/>
              <a:ext cx="13639800" cy="339090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/>
            <a:srcRect t="40608" b="3915"/>
            <a:stretch/>
          </p:blipFill>
          <p:spPr>
            <a:xfrm>
              <a:off x="1393723" y="10352665"/>
              <a:ext cx="7765745" cy="135360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/>
            <a:srcRect t="39289" b="3915"/>
            <a:stretch/>
          </p:blipFill>
          <p:spPr>
            <a:xfrm>
              <a:off x="9781946" y="10217967"/>
              <a:ext cx="7765745" cy="13857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/>
            <a:srcRect b="78257"/>
            <a:stretch/>
          </p:blipFill>
          <p:spPr>
            <a:xfrm>
              <a:off x="5683277" y="7609092"/>
              <a:ext cx="7765745" cy="53052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23" name="Straight Arrow Connector 22"/>
            <p:cNvCxnSpPr/>
            <p:nvPr/>
          </p:nvCxnSpPr>
          <p:spPr>
            <a:xfrm flipH="1">
              <a:off x="5232442" y="8004913"/>
              <a:ext cx="1887312" cy="2259655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stCxn id="22" idx="2"/>
            </p:cNvCxnSpPr>
            <p:nvPr/>
          </p:nvCxnSpPr>
          <p:spPr>
            <a:xfrm flipH="1">
              <a:off x="5683277" y="8139612"/>
              <a:ext cx="3882873" cy="2078355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>
              <a:off x="5835678" y="8139612"/>
              <a:ext cx="5998508" cy="2230755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7273695" y="8033813"/>
              <a:ext cx="6175327" cy="2124956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9781946" y="8139612"/>
              <a:ext cx="3360735" cy="2019157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11661003" y="8033813"/>
              <a:ext cx="1981985" cy="2124956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6600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36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524" y="6980301"/>
            <a:ext cx="9728200" cy="322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28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42893" y="5544058"/>
            <a:ext cx="14701876" cy="6063697"/>
            <a:chOff x="942887" y="4058204"/>
            <a:chExt cx="14701877" cy="6063698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16564" y="6896102"/>
              <a:ext cx="9728200" cy="32258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2887" y="4058204"/>
              <a:ext cx="11252200" cy="36449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934556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18</Words>
  <Application>Microsoft Macintosh PowerPoint</Application>
  <PresentationFormat>Custom</PresentationFormat>
  <Paragraphs>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Example 1</vt:lpstr>
      <vt:lpstr>PowerPoint Presentation</vt:lpstr>
      <vt:lpstr>PowerPoint Presentation</vt:lpstr>
      <vt:lpstr>Example 1</vt:lpstr>
      <vt:lpstr>PowerPoint Presentation</vt:lpstr>
      <vt:lpstr>PowerPoint Presentation</vt:lpstr>
      <vt:lpstr>Example 2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Christof Angermueller</dc:creator>
  <cp:lastModifiedBy>Christof Angermueller</cp:lastModifiedBy>
  <cp:revision>7</cp:revision>
  <dcterms:created xsi:type="dcterms:W3CDTF">2015-07-29T08:59:49Z</dcterms:created>
  <dcterms:modified xsi:type="dcterms:W3CDTF">2015-07-29T09:53:24Z</dcterms:modified>
</cp:coreProperties>
</file>